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8" r:id="rId4"/>
    <p:sldId id="275" r:id="rId5"/>
    <p:sldId id="27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63AA"/>
    <a:srgbClr val="9EC979"/>
    <a:srgbClr val="13B794"/>
    <a:srgbClr val="FFC000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26/08/2022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90255"/>
            <a:ext cx="9144000" cy="1219708"/>
          </a:xfrm>
          <a:solidFill>
            <a:srgbClr val="00B050"/>
          </a:solidFill>
        </p:spPr>
        <p:txBody>
          <a:bodyPr/>
          <a:lstStyle/>
          <a:p>
            <a:r>
              <a:rPr lang="fr-FR" b="1" dirty="0">
                <a:solidFill>
                  <a:srgbClr val="FEFEFE"/>
                </a:solidFill>
              </a:rPr>
              <a:t>Activités d’oral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sz="4400"/>
              <a:t>Semaine 6</a:t>
            </a:r>
            <a:endParaRPr lang="fr-FR" sz="44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59BA61-89C9-4C2C-89C2-BCC26C693E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BD46BF-A6F7-4684-AAFE-53E76A13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03"/>
          <a:stretch/>
        </p:blipFill>
        <p:spPr>
          <a:xfrm>
            <a:off x="-8815" y="64916"/>
            <a:ext cx="686148" cy="8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28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354" y="46883"/>
            <a:ext cx="9423400" cy="902763"/>
          </a:xfrm>
        </p:spPr>
        <p:txBody>
          <a:bodyPr/>
          <a:lstStyle/>
          <a:p>
            <a:r>
              <a:rPr lang="fr-FR" b="1" dirty="0"/>
              <a:t>Présentation des ateliers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23EB511-B174-4EA9-AEDA-95BD22F0E8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76437"/>
            <a:ext cx="525061" cy="61962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B810952-A929-4967-B96F-A46745140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584" y="1105952"/>
            <a:ext cx="4405736" cy="506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492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918" y="66872"/>
            <a:ext cx="9966131" cy="902763"/>
          </a:xfrm>
        </p:spPr>
        <p:txBody>
          <a:bodyPr/>
          <a:lstStyle/>
          <a:p>
            <a:r>
              <a:rPr lang="fr-FR" b="1" dirty="0"/>
              <a:t> </a:t>
            </a:r>
            <a:r>
              <a:rPr lang="fr-FR" b="1" dirty="0">
                <a:solidFill>
                  <a:srgbClr val="9EC979"/>
                </a:solidFill>
              </a:rPr>
              <a:t>Le dialogue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3011A5AD-6C36-4259-9C9D-2035E371D553}"/>
              </a:ext>
            </a:extLst>
          </p:cNvPr>
          <p:cNvSpPr txBox="1">
            <a:spLocks/>
          </p:cNvSpPr>
          <p:nvPr/>
        </p:nvSpPr>
        <p:spPr>
          <a:xfrm>
            <a:off x="374576" y="5774046"/>
            <a:ext cx="7931224" cy="36933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8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 – J’écoute avec attention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E9F15B2-1816-46EF-9EAF-FBADCB26C1DA}"/>
              </a:ext>
            </a:extLst>
          </p:cNvPr>
          <p:cNvSpPr txBox="1"/>
          <p:nvPr/>
        </p:nvSpPr>
        <p:spPr>
          <a:xfrm>
            <a:off x="852823" y="2361830"/>
            <a:ext cx="8619728" cy="4801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Les caractéristiques d’un dialogue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42E3F6B-CB03-6BD7-9FF3-22971552D0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114"/>
          <a:stretch/>
        </p:blipFill>
        <p:spPr>
          <a:xfrm>
            <a:off x="0" y="576437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49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405" y="46883"/>
            <a:ext cx="10587516" cy="902763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rgbClr val="9EC979"/>
                </a:solidFill>
              </a:rPr>
              <a:t> Fiche Autour du mot</a:t>
            </a:r>
            <a:endParaRPr lang="fr-FR" b="1" dirty="0">
              <a:solidFill>
                <a:srgbClr val="9563AA"/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B031A36-68F2-4CE4-862E-AD5C8CC9C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9499" y="957066"/>
            <a:ext cx="7543265" cy="5033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ABBA5A1E-3690-4426-AE72-6E2823790C8E}"/>
              </a:ext>
            </a:extLst>
          </p:cNvPr>
          <p:cNvSpPr txBox="1"/>
          <p:nvPr/>
        </p:nvSpPr>
        <p:spPr>
          <a:xfrm>
            <a:off x="205846" y="6236732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1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J’écoute avec attention  </a:t>
            </a:r>
            <a:r>
              <a:rPr lang="fr-FR" sz="16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Oral 3</a:t>
            </a:r>
            <a:r>
              <a:rPr lang="fr-FR" sz="20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participe à des échanges</a:t>
            </a:r>
            <a:endParaRPr lang="fr-FR" sz="1600" dirty="0">
              <a:solidFill>
                <a:srgbClr val="00B050"/>
              </a:solidFill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F904C9B-5DAD-2AB8-491A-CF404D0C2C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0114"/>
          <a:stretch/>
        </p:blipFill>
        <p:spPr>
          <a:xfrm>
            <a:off x="0" y="576437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3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PERIODE 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52ADA0-F3E8-439C-B894-18A7D390D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3" y="46883"/>
            <a:ext cx="852621" cy="399099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20FCD8D1-7D19-4D4F-BA6B-533835A4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873" y="46883"/>
            <a:ext cx="10188047" cy="902763"/>
          </a:xfrm>
        </p:spPr>
        <p:txBody>
          <a:bodyPr>
            <a:normAutofit/>
          </a:bodyPr>
          <a:lstStyle/>
          <a:p>
            <a:r>
              <a:rPr lang="fr-FR" b="1" dirty="0"/>
              <a:t>  </a:t>
            </a:r>
            <a:r>
              <a:rPr lang="fr-FR" b="1" dirty="0">
                <a:solidFill>
                  <a:srgbClr val="9EC979"/>
                </a:solidFill>
              </a:rPr>
              <a:t>Jeu Le comédien</a:t>
            </a:r>
            <a:endParaRPr lang="fr-FR" b="1" dirty="0">
              <a:solidFill>
                <a:srgbClr val="9563AA"/>
              </a:solidFill>
            </a:endParaRPr>
          </a:p>
        </p:txBody>
      </p:sp>
      <p:sp>
        <p:nvSpPr>
          <p:cNvPr id="15" name="Espace réservé du texte 3">
            <a:extLst>
              <a:ext uri="{FF2B5EF4-FFF2-40B4-BE49-F238E27FC236}">
                <a16:creationId xmlns:a16="http://schemas.microsoft.com/office/drawing/2014/main" id="{46FB0441-53E4-45C7-AD55-BF03A5BACD68}"/>
              </a:ext>
            </a:extLst>
          </p:cNvPr>
          <p:cNvSpPr txBox="1">
            <a:spLocks/>
          </p:cNvSpPr>
          <p:nvPr/>
        </p:nvSpPr>
        <p:spPr>
          <a:xfrm>
            <a:off x="404586" y="6149108"/>
            <a:ext cx="10370989" cy="3693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1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J’écoute avec attention  </a:t>
            </a:r>
            <a:r>
              <a:rPr kumimoji="0" 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Oral 2 </a:t>
            </a: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Je mets en voix un court texte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fr-FR" sz="2000" b="0" i="1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4DE8270-AA9B-4340-8F27-A44F0BE29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1810" y="2434433"/>
            <a:ext cx="1768438" cy="1374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BB61939-E23B-454D-86A3-D74E07EDD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66" y="2909129"/>
            <a:ext cx="1768437" cy="1279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50868CDF-003C-489F-8E8C-6A8E11E750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229" y="3088508"/>
            <a:ext cx="1768437" cy="1279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D11BF8EF-C2D9-428E-AF1E-E15E534FCF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365" y="3259990"/>
            <a:ext cx="1768437" cy="1279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204CC61D-1071-4295-A501-F4084FFF0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3073" y="2405649"/>
            <a:ext cx="1768438" cy="1374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709821B-1AC3-463A-8558-AD0537FA33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019855">
            <a:off x="4034880" y="3814100"/>
            <a:ext cx="1768437" cy="1279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38CB328F-023F-4506-9F1A-65775F2ED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67183">
            <a:off x="1555439" y="2515942"/>
            <a:ext cx="1768438" cy="1374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A003B9A4-2954-4ABD-AFB4-38BB8DE53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98321">
            <a:off x="2097032" y="3015373"/>
            <a:ext cx="1692704" cy="1315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D82D198-619A-4BFB-8D4A-00CB76C7D66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24"/>
          <a:stretch/>
        </p:blipFill>
        <p:spPr>
          <a:xfrm>
            <a:off x="7548489" y="2449814"/>
            <a:ext cx="1700127" cy="186669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89B23339-2407-B520-0F6C-C2A991E2D51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114"/>
          <a:stretch/>
        </p:blipFill>
        <p:spPr>
          <a:xfrm>
            <a:off x="0" y="576437"/>
            <a:ext cx="525061" cy="61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8847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66</Words>
  <Application>Microsoft Office PowerPoint</Application>
  <PresentationFormat>Grand écran</PresentationFormat>
  <Paragraphs>17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Activités d’oral</vt:lpstr>
      <vt:lpstr>Présentation des ateliers</vt:lpstr>
      <vt:lpstr> Le dialogue</vt:lpstr>
      <vt:lpstr> Fiche Autour du mot</vt:lpstr>
      <vt:lpstr>  Jeu Le comédien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63</cp:revision>
  <dcterms:created xsi:type="dcterms:W3CDTF">2021-07-17T07:25:24Z</dcterms:created>
  <dcterms:modified xsi:type="dcterms:W3CDTF">2022-08-26T06:52:38Z</dcterms:modified>
</cp:coreProperties>
</file>